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9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608" autoAdjust="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305800" cy="642942"/>
          </a:xfrm>
        </p:spPr>
        <p:txBody>
          <a:bodyPr/>
          <a:lstStyle/>
          <a:p>
            <a:r>
              <a:rPr lang="ru-RU" dirty="0" smtClean="0"/>
              <a:t>Святая Пасха</a:t>
            </a:r>
            <a:endParaRPr lang="ru-RU" dirty="0"/>
          </a:p>
        </p:txBody>
      </p:sp>
      <p:pic>
        <p:nvPicPr>
          <p:cNvPr id="6" name="Рисунок 5" descr="zatik_pROb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500438"/>
            <a:ext cx="4357686" cy="3000366"/>
          </a:xfrm>
          <a:prstGeom prst="rect">
            <a:avLst/>
          </a:prstGeom>
        </p:spPr>
      </p:pic>
      <p:pic>
        <p:nvPicPr>
          <p:cNvPr id="7" name="Рисунок 6" descr="Без названия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3500438"/>
            <a:ext cx="4000528" cy="3000396"/>
          </a:xfrm>
          <a:prstGeom prst="rect">
            <a:avLst/>
          </a:prstGeom>
        </p:spPr>
      </p:pic>
      <p:pic>
        <p:nvPicPr>
          <p:cNvPr id="8" name="Рисунок 7" descr="Без названия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8860" y="1285860"/>
            <a:ext cx="4714908" cy="214314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Без названия (3)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9470" r="9470"/>
          <a:stretch>
            <a:fillRect/>
          </a:stretch>
        </p:blipFill>
        <p:spPr>
          <a:xfrm>
            <a:off x="457199" y="457200"/>
            <a:ext cx="6153823" cy="568644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714356"/>
            <a:ext cx="2057400" cy="5305444"/>
          </a:xfrm>
        </p:spPr>
        <p:txBody>
          <a:bodyPr/>
          <a:lstStyle/>
          <a:p>
            <a:r>
              <a:rPr lang="ru-RU" dirty="0" smtClean="0"/>
              <a:t>В праздник украшают пасхальные корзины живыми цветами, лентами и бантами.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596" y="428604"/>
            <a:ext cx="6215106" cy="5929354"/>
          </a:xfrm>
        </p:spPr>
      </p:pic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6578" y="357166"/>
            <a:ext cx="1984248" cy="5786478"/>
          </a:xfrm>
        </p:spPr>
        <p:txBody>
          <a:bodyPr/>
          <a:lstStyle/>
          <a:p>
            <a:r>
              <a:rPr lang="ru-RU" dirty="0" smtClean="0"/>
              <a:t>Принято горшки с лилиями приносить в храм и украшать ими свой дом.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1500166" y="571480"/>
            <a:ext cx="6248400" cy="5715000"/>
          </a:xfrm>
        </p:spPr>
        <p:txBody>
          <a:bodyPr/>
          <a:lstStyle/>
          <a:p>
            <a:r>
              <a:rPr lang="ru-RU" dirty="0" smtClean="0"/>
              <a:t>Лилии – символ Пасхи, куличи, творожная пасха, яйца выставляются в трапезной на рушниках, ставятся домашние свечи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2214554"/>
            <a:ext cx="4786346" cy="436011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 это ожидает конца службы.</a:t>
            </a:r>
            <a:endParaRPr lang="ru-RU" dirty="0"/>
          </a:p>
        </p:txBody>
      </p:sp>
      <p:pic>
        <p:nvPicPr>
          <p:cNvPr id="5" name="Содержимое 4" descr="images (2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1500174"/>
            <a:ext cx="8215370" cy="5000660"/>
          </a:xfrm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</TotalTime>
  <Words>41</Words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Святая Пасха</vt:lpstr>
      <vt:lpstr>Слайд 2</vt:lpstr>
      <vt:lpstr>Слайд 3</vt:lpstr>
      <vt:lpstr>Слайд 4</vt:lpstr>
      <vt:lpstr>Все это ожидает конца службы.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Святая Пасха</dc:title>
  <dc:creator>User</dc:creator>
  <cp:lastModifiedBy>User</cp:lastModifiedBy>
  <cp:revision>4</cp:revision>
  <dcterms:created xsi:type="dcterms:W3CDTF">2025-03-31T06:18:03Z</dcterms:created>
  <dcterms:modified xsi:type="dcterms:W3CDTF">2025-03-31T06:52:26Z</dcterms:modified>
</cp:coreProperties>
</file>